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12" r:id="rId2"/>
    <p:sldId id="256" r:id="rId3"/>
    <p:sldId id="275" r:id="rId4"/>
    <p:sldId id="278" r:id="rId5"/>
    <p:sldId id="277" r:id="rId6"/>
    <p:sldId id="276" r:id="rId7"/>
    <p:sldId id="258" r:id="rId8"/>
    <p:sldId id="259" r:id="rId9"/>
    <p:sldId id="260" r:id="rId10"/>
    <p:sldId id="261" r:id="rId11"/>
    <p:sldId id="313" r:id="rId12"/>
    <p:sldId id="262" r:id="rId13"/>
    <p:sldId id="263" r:id="rId14"/>
    <p:sldId id="264" r:id="rId15"/>
    <p:sldId id="265" r:id="rId16"/>
    <p:sldId id="266" r:id="rId17"/>
    <p:sldId id="314" r:id="rId18"/>
    <p:sldId id="267" r:id="rId19"/>
    <p:sldId id="268" r:id="rId20"/>
    <p:sldId id="269" r:id="rId21"/>
    <p:sldId id="270" r:id="rId22"/>
    <p:sldId id="291" r:id="rId23"/>
    <p:sldId id="315" r:id="rId24"/>
    <p:sldId id="320" r:id="rId25"/>
    <p:sldId id="272" r:id="rId26"/>
    <p:sldId id="273" r:id="rId27"/>
    <p:sldId id="274" r:id="rId28"/>
    <p:sldId id="290" r:id="rId29"/>
    <p:sldId id="280" r:id="rId30"/>
    <p:sldId id="279" r:id="rId31"/>
    <p:sldId id="281" r:id="rId32"/>
    <p:sldId id="282" r:id="rId33"/>
    <p:sldId id="283" r:id="rId34"/>
    <p:sldId id="292" r:id="rId35"/>
    <p:sldId id="284" r:id="rId36"/>
    <p:sldId id="285" r:id="rId37"/>
    <p:sldId id="286" r:id="rId38"/>
    <p:sldId id="287" r:id="rId39"/>
    <p:sldId id="288" r:id="rId40"/>
    <p:sldId id="293" r:id="rId41"/>
    <p:sldId id="294" r:id="rId42"/>
    <p:sldId id="295" r:id="rId43"/>
    <p:sldId id="296" r:id="rId44"/>
    <p:sldId id="321" r:id="rId45"/>
    <p:sldId id="297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22" r:id="rId54"/>
    <p:sldId id="307" r:id="rId55"/>
    <p:sldId id="308" r:id="rId56"/>
    <p:sldId id="309" r:id="rId57"/>
    <p:sldId id="310" r:id="rId58"/>
    <p:sldId id="311" r:id="rId59"/>
    <p:sldId id="316" r:id="rId60"/>
    <p:sldId id="317" r:id="rId61"/>
    <p:sldId id="318" r:id="rId62"/>
    <p:sldId id="31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40" autoAdjust="0"/>
    <p:restoredTop sz="93627" autoAdjust="0"/>
  </p:normalViewPr>
  <p:slideViewPr>
    <p:cSldViewPr>
      <p:cViewPr>
        <p:scale>
          <a:sx n="150" d="100"/>
          <a:sy n="150" d="100"/>
        </p:scale>
        <p:origin x="-72" y="18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62507-80D1-4518-B083-C719488C09B2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6F3AA-5702-4C4F-82A1-7CA695CE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2C56-4CC0-4662-B8E0-EE6F68E82404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9ED4-43CD-489E-AAA6-A38E522C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2C56-4CC0-4662-B8E0-EE6F68E82404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9ED4-43CD-489E-AAA6-A38E522C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5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2C56-4CC0-4662-B8E0-EE6F68E82404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9ED4-43CD-489E-AAA6-A38E522C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2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2C56-4CC0-4662-B8E0-EE6F68E82404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9ED4-43CD-489E-AAA6-A38E522C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2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2C56-4CC0-4662-B8E0-EE6F68E82404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9ED4-43CD-489E-AAA6-A38E522C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4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2C56-4CC0-4662-B8E0-EE6F68E82404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9ED4-43CD-489E-AAA6-A38E522C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5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2C56-4CC0-4662-B8E0-EE6F68E82404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9ED4-43CD-489E-AAA6-A38E522C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8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2C56-4CC0-4662-B8E0-EE6F68E82404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9ED4-43CD-489E-AAA6-A38E522C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4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2C56-4CC0-4662-B8E0-EE6F68E82404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9ED4-43CD-489E-AAA6-A38E522C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0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2C56-4CC0-4662-B8E0-EE6F68E82404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9ED4-43CD-489E-AAA6-A38E522C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2C56-4CC0-4662-B8E0-EE6F68E82404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9ED4-43CD-489E-AAA6-A38E522C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2C56-4CC0-4662-B8E0-EE6F68E82404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C9ED4-43CD-489E-AAA6-A38E522C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2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81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a vcf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87862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9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variant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0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914400"/>
            <a:ext cx="858129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64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41529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41529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62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6962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42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533400"/>
            <a:ext cx="2819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56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6819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38600"/>
            <a:ext cx="20002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6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14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sequence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9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1167618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905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776413"/>
            <a:ext cx="61245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7625"/>
            <a:ext cx="43815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634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205038"/>
            <a:ext cx="20764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88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62707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821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801858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817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variant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99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0"/>
            <a:ext cx="7829550" cy="977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069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77724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534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14300"/>
            <a:ext cx="68199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848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14300"/>
            <a:ext cx="68199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514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62050"/>
            <a:ext cx="77724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96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745587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9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7625"/>
            <a:ext cx="43815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26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62050"/>
            <a:ext cx="77724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10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59655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96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0"/>
            <a:ext cx="7829550" cy="977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96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3053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96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524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 between genome</a:t>
            </a:r>
          </a:p>
          <a:p>
            <a:endParaRPr lang="en-US" dirty="0"/>
          </a:p>
          <a:p>
            <a:r>
              <a:rPr lang="en-US" dirty="0" smtClean="0"/>
              <a:t>Export all phased  SNPs that are heterozygous in FNY01 2_2 and 2_5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95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524125"/>
            <a:ext cx="41529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96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66700"/>
            <a:ext cx="6819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96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96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675249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96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82999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9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66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666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276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152525"/>
            <a:ext cx="53244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086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7790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086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85800"/>
            <a:ext cx="900332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086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205038"/>
            <a:ext cx="20764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086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590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genes that contains heterozygous SNPs in both FNY01_2_2 and 2_5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39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315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086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776413"/>
            <a:ext cx="61245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086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681288"/>
            <a:ext cx="2933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0075"/>
            <a:ext cx="20764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086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75249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086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75249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08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776413"/>
            <a:ext cx="56483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4657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685800"/>
            <a:ext cx="7315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211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523875"/>
            <a:ext cx="58102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371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681288"/>
            <a:ext cx="42386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3714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0"/>
            <a:ext cx="7829550" cy="977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10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59655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371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714500"/>
            <a:ext cx="5810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3714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87790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3714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44061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3893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Save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30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20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24000"/>
            <a:ext cx="666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2418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2843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3239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69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24000"/>
            <a:ext cx="666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82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24000"/>
            <a:ext cx="666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76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7625"/>
            <a:ext cx="43815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966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40</Words>
  <Application>Microsoft Office PowerPoint</Application>
  <PresentationFormat>On-screen Show (4:3)</PresentationFormat>
  <Paragraphs>9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Bouhassira</dc:creator>
  <cp:lastModifiedBy>Eric Bouhassira</cp:lastModifiedBy>
  <cp:revision>4</cp:revision>
  <dcterms:created xsi:type="dcterms:W3CDTF">2014-03-13T12:50:04Z</dcterms:created>
  <dcterms:modified xsi:type="dcterms:W3CDTF">2014-03-13T17:25:07Z</dcterms:modified>
</cp:coreProperties>
</file>